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199419-8F84-4C89-B118-0D74C333266D}">
  <a:tblStyle styleId="{E4199419-8F84-4C89-B118-0D74C333266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c07cd03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c07cd03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c07cd032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c07cd032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c07cd032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c07cd032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c07cd032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c07cd032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c07cd032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c07cd032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c07cd03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c07cd03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c07cd032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c07cd032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c07cd03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c07cd03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c07cd032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c07cd032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c07cd032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c07cd032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c07cd032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c07cd032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c07cd032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c07cd032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c07cd032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c07cd032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hangye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icrosoft Yahe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42647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  <a:defRPr b="0" sz="4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265508" y="848693"/>
            <a:ext cx="2670600" cy="4051800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8950" y="1010625"/>
            <a:ext cx="115500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" name="Google Shape;26;p5"/>
          <p:cNvSpPr/>
          <p:nvPr/>
        </p:nvSpPr>
        <p:spPr>
          <a:xfrm rot="5400000">
            <a:off x="2292807" y="957527"/>
            <a:ext cx="514500" cy="5139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626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533778" y="1227911"/>
            <a:ext cx="1674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533778" y="1595597"/>
            <a:ext cx="1674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540922" y="4356329"/>
            <a:ext cx="1674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www.freeppt7.com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540922" y="3337743"/>
            <a:ext cx="2037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FREE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PPT TEMPLATES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icrosoft Yahe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比较">
  <p:cSld name="1_比较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890718" y="5054678"/>
            <a:ext cx="10800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b="0" i="0" lang="en" sz="100" u="sng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行业PPT模板</a:t>
            </a:r>
            <a:r>
              <a:rPr b="0" i="0" lang="en" sz="1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http://www.1ppt.com/hangye/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Yahei"/>
              <a:buNone/>
              <a:defRPr b="0" i="0" sz="33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I9md58ET9zXlexOwtw3Txms8c4wnjv9w/view" TargetMode="External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097350" y="3046300"/>
            <a:ext cx="2949300" cy="76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SENTINEL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263" y="673600"/>
            <a:ext cx="2217475" cy="23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304800" y="4076100"/>
            <a:ext cx="4267200" cy="76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Karlo Pacha Curimayhua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077950" y="1876500"/>
            <a:ext cx="49881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chemeClr val="lt1"/>
                </a:solidFill>
              </a:rPr>
              <a:t>IMPLEMENTACIÓN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13776" l="5502" r="16004" t="4895"/>
          <a:stretch/>
        </p:blipFill>
        <p:spPr>
          <a:xfrm>
            <a:off x="304800" y="304800"/>
            <a:ext cx="3166650" cy="231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6459" l="10103" r="8747" t="12693"/>
          <a:stretch/>
        </p:blipFill>
        <p:spPr>
          <a:xfrm>
            <a:off x="4598925" y="2837975"/>
            <a:ext cx="4316475" cy="20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 rot="2158964">
            <a:off x="3246027" y="2417912"/>
            <a:ext cx="1670180" cy="1165463"/>
          </a:xfrm>
          <a:prstGeom prst="rightArrow">
            <a:avLst>
              <a:gd fmla="val 48197" name="adj1"/>
              <a:gd fmla="val 6446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24065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49" y="381238"/>
            <a:ext cx="2776050" cy="4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350" y="152400"/>
            <a:ext cx="2589800" cy="476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 title="alert-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0"/>
            <a:ext cx="7505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077950" y="1876500"/>
            <a:ext cx="49881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solidFill>
                  <a:schemeClr val="lt1"/>
                </a:solidFill>
              </a:rPr>
              <a:t>¡GRACIAS!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2077950" y="1876500"/>
            <a:ext cx="49881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</a:rPr>
              <a:t>DISEÑO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Google Shape;116;p18"/>
          <p:cNvGraphicFramePr/>
          <p:nvPr/>
        </p:nvGraphicFramePr>
        <p:xfrm>
          <a:off x="428625" y="2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{E4199419-8F84-4C89-B118-0D74C333266D}</a:tableStyleId>
              </a:tblPr>
              <a:tblGrid>
                <a:gridCol w="2390775"/>
                <a:gridCol w="58959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Requisito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Mapeo de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zonas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peligrosas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Las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Zonas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de Peligro deben ser áreas circulares con un color rojo, estas deben mostrarse en el mapa.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Alertas al entrar en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zonas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peligrosas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Cuando el usuario entra en una zona peligrosa, la aplicación móvil debe alertar al usuario con un sonido y una notificación.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Mapeo de comisarías y puestos de seguridad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Las comisarías de policía y las comisarías de Serenazgo deben mostrarse en el mapa. Estos deben resaltarse con un icono azul y verde respectivamente.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Cartografía de calles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Las avenidas o calles seguras deben mostrarse en el mapa en verde y las inseguras en rojo.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Alertas de incidentes cercanos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 aplicación móvil debe alertar al usuario con un sonido y una notificación si hay accidentes, robos o cualquier evento que pueda ponerlo en peligro.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Botón de emergencia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El usuario puede pulsar un botón que llame a un contacto de emergencia, o en su defecto, a la policía, en el caso de estos últimos, deberá llamar al correo más cercano.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Observaciones sobre zonas y distritos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El usuario puede publicar un comentario sobre la seguridad de las áreas y distritos peligrosos.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Clasificación de los distritos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El usuario puede dar una calificación con respecto a la seguridad de los distritos, estas calificaciones deben ser estrellas.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Lista de delincuentes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El usuario podrá ver una lista de los delincuentes más buscados, esto dependerá de su ubicación.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0E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75" y="152400"/>
            <a:ext cx="84112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88" y="152400"/>
            <a:ext cx="368881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00" y="152400"/>
            <a:ext cx="488400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2077950" y="1876500"/>
            <a:ext cx="49881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chemeClr val="lt1"/>
                </a:solidFill>
              </a:rPr>
              <a:t>MOCKUPS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517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042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242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510" y="152400"/>
            <a:ext cx="22358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ww.freeppt7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